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03DF-E832-21F4-6EE5-63CD3E13B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71AD5-6815-52E9-16D4-B5D3FF152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91D20-2849-AF66-4D1D-00FB1DCC5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A94-D94D-48AA-8B9C-7F293739BCAF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F069A-1E0A-D926-C7D6-CC844BCC9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6BDEA-2A90-80E1-2D29-1DB62338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B927-E8D4-429F-BE7A-060D24DF9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5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8D50-1933-1A47-4BBF-7AD7C2CE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040BC-A0ED-49B4-FF43-EA04D2AC8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29272-9734-DCF6-0B97-D3D058DE4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A94-D94D-48AA-8B9C-7F293739BCAF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98F4E-A225-4902-FEEF-3DCDB16D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D57CC-D2C0-FE7E-40F3-15B2B33E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B927-E8D4-429F-BE7A-060D24DF9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3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B27E5B-F0C0-8774-B295-41C8624498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BD8AD-6E2E-35AE-1CA2-9CE8B4786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03669-5D5B-B31F-62E3-57C487217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A94-D94D-48AA-8B9C-7F293739BCAF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09686-D6FF-DF68-D326-BDB28998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58B47-67CB-682C-3012-66D9E7066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B927-E8D4-429F-BE7A-060D24DF9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90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682E-9C1B-442A-1FB1-8CB694C5E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0FA2C-8087-0AC3-608E-5DFB989FC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6D470-7AA0-A26F-0EEF-7F48C2723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A94-D94D-48AA-8B9C-7F293739BCAF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AC533-8184-CB3E-7463-2451F8C1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7082F-616A-EB1A-49BF-20A759E28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B927-E8D4-429F-BE7A-060D24DF9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5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BFDC-FA9B-8ABF-4E62-8D6CBA990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20875-88E5-C8F7-4473-F21B2D511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4A679-A131-069A-D0E0-FEEABB94D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A94-D94D-48AA-8B9C-7F293739BCAF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323F9-66FF-BB4C-CA24-4F5B8F1B2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32018-B9E5-72ED-302E-E04957C96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B927-E8D4-429F-BE7A-060D24DF9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06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9583-7BF4-FA8B-3501-D1BE2B0CE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73129-AEEF-C5EE-855E-75E9FB897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D6AA3-52E6-14C7-7E57-2F95FDAC5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FBA6E-2C7A-D669-6E70-2154FD0B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A94-D94D-48AA-8B9C-7F293739BCAF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FA2CD-9293-2C42-5056-3B2A5752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9289B-B973-95B7-105B-804645E6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B927-E8D4-429F-BE7A-060D24DF9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56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9F92-7F99-E795-6D2B-4D9889CFA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2FB2-3597-64E6-7435-36EACE94A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8AA47-E219-B505-25CD-E1EF31871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4B81C0-CBA9-555D-5D50-EAB6CB75B7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A0A36-7899-1C4E-0290-AF110656F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5FB439-2F86-3AF4-9537-BDEB9AC91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A94-D94D-48AA-8B9C-7F293739BCAF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CB7C1-9A34-FD4D-7B80-154846F9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6863D4-0119-D93B-BFBC-C002D8B29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B927-E8D4-429F-BE7A-060D24DF9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84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CE1BE-193C-BFF7-D573-120F743C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D9369F-72E9-9153-EF40-A8D0810B9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A94-D94D-48AA-8B9C-7F293739BCAF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48F752-E81D-A6C0-243F-798457302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32E4D-E8EF-E3CD-4F0A-E0BC3901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B927-E8D4-429F-BE7A-060D24DF9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4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B18A78-1B7B-50F5-81D7-0AE2BDC51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A94-D94D-48AA-8B9C-7F293739BCAF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BD44B-56DD-79D8-4E25-45124085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764DE-32BA-0FD2-BD00-7ED4BB80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B927-E8D4-429F-BE7A-060D24DF9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23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7440-3EA6-2958-BE87-C3A5449AF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29A08-7E25-B8FB-9B12-CF4F7D1AD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4A5A0-2F23-FADB-DC1A-76840E565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4F704-5D6D-D8FF-D4F5-DAF5C7C7D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A94-D94D-48AA-8B9C-7F293739BCAF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BA0F2-C1FA-CE57-72BE-2C2FB7CE5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53AD3-6799-E139-8A95-92B72AD2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B927-E8D4-429F-BE7A-060D24DF9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5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26028-BB8E-05AB-843D-B298C37E5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B97435-941B-61CE-5E48-40C6825DF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EAD1E-635E-2647-5FF8-F4D39A011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6DE27-586A-641D-514D-70C8D65E9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A94-D94D-48AA-8B9C-7F293739BCAF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6E2A1-01F8-97B5-56FD-2DDD1C6E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49B09-76A1-ED98-C8B5-FA4321876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B927-E8D4-429F-BE7A-060D24DF9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5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9F2387-4D0A-0515-061F-EE27A8698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C52C8-FF34-572F-27A0-AF3872A58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58595-362C-5535-0905-BF8081C8C6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93A94-D94D-48AA-8B9C-7F293739BCAF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8A536-173E-6B43-F11B-3B3561A4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0ED57-7BF9-784F-AE86-56FDE71B5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6B927-E8D4-429F-BE7A-060D24DF9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35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A658-628F-D761-B9E4-67B6491572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1C1858-CA7B-0DB9-1412-C90DC7714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70FA1-0178-5764-E6A6-35750660F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87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CDF90-4207-F13E-C3C1-228ADDF36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A2BC0-EF5F-288E-CDEE-7FE6DDB28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A7443B-E389-CB11-C692-A0659B4C1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8" y="-1"/>
            <a:ext cx="12059942" cy="6783717"/>
          </a:xfrm>
        </p:spPr>
      </p:pic>
    </p:spTree>
    <p:extLst>
      <p:ext uri="{BB962C8B-B14F-4D97-AF65-F5344CB8AC3E}">
        <p14:creationId xmlns:p14="http://schemas.microsoft.com/office/powerpoint/2010/main" val="3274334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11E08-B56A-B285-0D9C-1400DF4BA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28765-172B-FCFC-19CE-99CEF058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103A20-798B-8ABE-AE0F-18E20ED9D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70089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CA869-9CE5-6DEF-C3E1-52F72B0AC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AECD6-D270-FA65-C425-D159FFB0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A6902F-0FDD-2CEC-7DE6-19FAB1A37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08011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81D0E-06DF-5448-EC93-7BCCE7339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FA153-7ED5-D21E-39D8-E3CEFF08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638E24-B9B3-B9DE-4764-C65E671AB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6504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3FABE-539D-5A6F-788B-478DC26FC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C56D-6AFF-F9BE-82D9-5E46342D6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A5B4D5-36D9-F0A0-D4C1-DB83F200D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95163" cy="6916029"/>
          </a:xfrm>
        </p:spPr>
      </p:pic>
    </p:spTree>
    <p:extLst>
      <p:ext uri="{BB962C8B-B14F-4D97-AF65-F5344CB8AC3E}">
        <p14:creationId xmlns:p14="http://schemas.microsoft.com/office/powerpoint/2010/main" val="650223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C19D7-5120-8D76-5D03-95A858F4F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FE1D-6E2B-D71D-4546-A036789C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FC2563-76D1-3CFE-F899-74D82577E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86662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2D4A5-4676-8985-D492-7509E0AC6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04043-52DD-185D-CF1D-0248424A9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78C6E3-ADED-71EE-0AC4-2F8D27BB9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0910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AFC51-420E-2155-5229-348D460B1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E744-2DAA-032D-C844-F7BCD563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51421C-AA32-E066-D7B2-586F565E1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45024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14A3B-82FE-2BE6-7C6F-50C3A23D7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5A4A-B698-A007-87F4-65E9185E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120DAB-F1A6-30A5-39C0-CDDABEBDB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83136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9D534-8930-8361-5EEE-61A9EEC71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8DB0-9D42-69B5-463B-EB3C6B1B0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8372F6-F5D0-BE45-6F4B-1D1E67691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16026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013F9-0A1E-4D98-7D1D-4DC75CFD8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7F4A25-8624-D6A8-04DE-35B258FAC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01002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BD32C-4901-3716-1562-67945F1BD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A47D3-34B7-1DF6-4AFD-02156099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D532A6-8163-B579-2AAB-D12CE02B2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46439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10EC-F3B4-B0B0-593F-72B1B92DB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CBE4C-3F69-A501-0E83-9DF19934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548D2-7C11-B2A3-C13C-025F53C26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90167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50C9E-7439-4811-921A-BC94035B0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0756-22DC-4E95-65D0-469C5825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88DC78-6F6B-BDE4-91E0-57E56FD12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0" y="0"/>
            <a:ext cx="12074009" cy="6791630"/>
          </a:xfrm>
        </p:spPr>
      </p:pic>
    </p:spTree>
    <p:extLst>
      <p:ext uri="{BB962C8B-B14F-4D97-AF65-F5344CB8AC3E}">
        <p14:creationId xmlns:p14="http://schemas.microsoft.com/office/powerpoint/2010/main" val="2635303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17A85-39C6-02DC-8881-63D7EA8F4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D9D0-FC94-DCD5-8502-5D093488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161DAA-99FB-739C-FB89-6536F7AB6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90968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E6F97-AFED-72B5-3003-5E9FFD159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DF67-39F7-00E4-1FE4-6525F4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B3EA6F-0819-0967-9B21-7AD36739E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90775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13253-622C-6699-F6CE-9B5472A52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583D-6894-AEB1-9375-30521090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D142F7-F462-631D-4BC9-C52BBB123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39108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B032C-4921-9A76-EF50-B0F247D4B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E5A4D-B79C-CE01-7C75-08D6E04B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58CAB-4AEB-4669-2F0F-57ACE82E4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0" y="0"/>
            <a:ext cx="12074009" cy="6791630"/>
          </a:xfrm>
        </p:spPr>
      </p:pic>
    </p:spTree>
    <p:extLst>
      <p:ext uri="{BB962C8B-B14F-4D97-AF65-F5344CB8AC3E}">
        <p14:creationId xmlns:p14="http://schemas.microsoft.com/office/powerpoint/2010/main" val="3813707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3119-74ED-489E-90E5-097AFD20D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8383-B84B-5DBC-ECCA-397DE59F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B47C9E-BB5B-FF42-108D-F89FBD959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64437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77EAC-4194-B427-9D7B-91992CBFD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69F22-D5D4-BC81-87FD-E1A61BB97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F466BB-6383-E736-4112-A2F47C51B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17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79963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0346C-E193-01D7-BE56-01E888834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1CF9-3126-CB93-A67E-C6474837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4CF881-6B5A-501E-AE2C-DFAD97028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12760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53F9B-FF91-10DE-29FD-57F705FF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EDCEFC-983F-8D7C-2D27-CF633853E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1850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F469F-9875-89F3-FDFE-E3AC861B4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5F97-5ADA-8144-8D42-74C375704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D2C5A5-EBD3-D7E5-199D-E8433EDDF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11541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DBDD7-2DF2-C825-677C-DFD96D4B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D0C5-D810-A601-6F45-EA295D1E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56DE31-1EEC-4AA7-FB1B-13B9CFBBB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63603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8757E-FEB0-1683-F40B-E90E8188D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36D45-4FAB-A25B-AC13-2E068CD45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CE9074-29D7-8BC8-5441-851A9B160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7774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68B5D-BA50-47F1-D181-A0720D653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9F4CC-39A8-BA6B-2401-384AA357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79C1AD-CFD0-4A35-015D-D025C3939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79296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A46F4-DC62-A61A-D7D9-D24ECCCA6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9FA7-3E98-9662-1C14-713427C3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9EA52C-241F-B40B-140C-0DDDF51AD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38877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B3D4B-350B-E189-88FD-2A5BFAAE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6348-1F8B-0740-55DF-5549BCEE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05834B-351C-20D5-D74D-83D7B801B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8" y="-1"/>
            <a:ext cx="12059942" cy="6858001"/>
          </a:xfrm>
        </p:spPr>
      </p:pic>
    </p:spTree>
    <p:extLst>
      <p:ext uri="{BB962C8B-B14F-4D97-AF65-F5344CB8AC3E}">
        <p14:creationId xmlns:p14="http://schemas.microsoft.com/office/powerpoint/2010/main" val="667162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95DC5-484E-CACD-3796-8FF5B1FD0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9E02-A264-8C08-47DE-826033FE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B0627F-ABDE-D622-6C34-B441AE4FD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94665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B3FD6-5C6A-9811-5586-106AC5B4D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49A31-F5C3-B8A9-74BB-DCD25E77A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7F627D-F7DE-9A99-9475-6775D4121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62698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A45FF-8D82-6268-E657-3B1E5EBAF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7B87-55A5-910D-72A5-975929271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33F8D-C34A-AA8D-77AC-DD0EFC500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45944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37D25-B09C-556A-631B-D57E539D5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CF19-6EEE-7B4C-3A8C-73E84E7C5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606BF1-02AF-A003-54DE-BF5FE5999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77411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EBFE1-8028-F033-864C-8B7C1D498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72532-EEB6-3CA4-9689-AF321BF8F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B32F68-EB37-1236-8C55-42B03DE35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50558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1B5E5-7C54-518F-16A5-7147E1668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6A612-6F0A-88CF-8174-205CA36B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C45B59-867D-F5AD-2310-775D2EA75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75385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EC491-757D-2498-2A84-0FAC4331A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EC4A8-F04B-8F11-7C27-ABA86A0A1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8A7D1E-119B-926D-B3D5-A2EEF3F64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34326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7CB81-010E-8650-1F12-87E19FE93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14C7-EF6B-D5FF-65F1-22C179363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C633FD-D4B2-3000-4FC4-DC2399F76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04293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4EF27-ADD5-2DA8-0D2D-A0DE23FDC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D9D0F-3531-9BAA-C3A1-9E5FCAE2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1ECD67-CF34-B91A-D952-F5C23BF35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10276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CEDE8-8BE6-10C0-46B5-AF17800FF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953E2-962F-3D08-F5F2-6F3F2C99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C5B092-F890-D8EF-D69B-70941BB2C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914014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5129A-D79C-75D6-4C09-B5FFB66A6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D1FD-BDA0-6A44-3AFA-ED4D6ECA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F6B58B-64A5-8B37-F7B3-F840CA0DA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62144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67880-317B-933E-6F80-2F3258561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3C44-55AF-E786-0B4D-55D189C4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C9CC64-C9B1-5FD6-53AC-4353A60F0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6387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9B0C4-262A-6C24-A599-F91148CE3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3494C-1D39-B36C-29F1-5EEE8EB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3C7908-038B-EE03-EC41-A69916741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369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17376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A7810-008C-0A60-703F-E8A77B267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85ADF-FF08-47EB-CF38-EAD73115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A042B-4B65-E12B-4FDB-66BC01C30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80757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6EF5B-B9BE-B5BD-8BA7-661345481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FFA4-9AD3-5FCD-AB0E-1267364E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331A52-1C73-0085-A56A-4BF015EDE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2877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70991-3667-37D4-BB34-386D0C4DC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DECF1-67EF-B990-CF71-E3A15D813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8BBB25-B6C3-BEA4-C0A3-97DF0F306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62195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HP</cp:lastModifiedBy>
  <cp:revision>1</cp:revision>
  <dcterms:created xsi:type="dcterms:W3CDTF">2025-06-04T07:53:14Z</dcterms:created>
  <dcterms:modified xsi:type="dcterms:W3CDTF">2025-06-04T08:08:54Z</dcterms:modified>
</cp:coreProperties>
</file>